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6"/>
  </p:notesMasterIdLst>
  <p:sldIdLst>
    <p:sldId id="256" r:id="rId2"/>
    <p:sldId id="277" r:id="rId3"/>
    <p:sldId id="283" r:id="rId4"/>
    <p:sldId id="257" r:id="rId5"/>
    <p:sldId id="258" r:id="rId6"/>
    <p:sldId id="259" r:id="rId7"/>
    <p:sldId id="267" r:id="rId8"/>
    <p:sldId id="268" r:id="rId9"/>
    <p:sldId id="269" r:id="rId10"/>
    <p:sldId id="274" r:id="rId11"/>
    <p:sldId id="275" r:id="rId12"/>
    <p:sldId id="276" r:id="rId13"/>
    <p:sldId id="280" r:id="rId14"/>
    <p:sldId id="28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-104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AFEBB-00E9-4C23-8B39-1E0FFF1E6F3C}" type="datetimeFigureOut">
              <a:rPr lang="en-US" smtClean="0"/>
              <a:t>8/26/12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3B5B2-3C1F-4E13-84FA-33FF6533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40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48BB69C-206E-4F0C-B039-3593F36229E0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8BF0310-701E-40EB-94BB-91398C594BD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Knowledge for </a:t>
            </a:r>
            <a:br>
              <a:rPr lang="en-US" dirty="0" smtClean="0"/>
            </a:br>
            <a:r>
              <a:rPr lang="en-US" i="1" dirty="0" smtClean="0"/>
              <a:t>Part-Time Indian </a:t>
            </a:r>
            <a:r>
              <a:rPr lang="en-US" dirty="0" smtClean="0"/>
              <a:t>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3924682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98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Rise of Native Americans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American Indian Movement (AIM)</a:t>
            </a:r>
          </a:p>
          <a:p>
            <a:r>
              <a:rPr lang="en-US" dirty="0" smtClean="0"/>
              <a:t>1973</a:t>
            </a:r>
          </a:p>
          <a:p>
            <a:endParaRPr lang="en-US" dirty="0"/>
          </a:p>
          <a:p>
            <a:r>
              <a:rPr lang="en-US" dirty="0" smtClean="0"/>
              <a:t>Return of sovereignty to Native Americans</a:t>
            </a:r>
          </a:p>
          <a:p>
            <a:pPr lvl="1"/>
            <a:r>
              <a:rPr lang="en-US" dirty="0" smtClean="0"/>
              <a:t>Regain power for their people</a:t>
            </a:r>
          </a:p>
          <a:p>
            <a:pPr lvl="1"/>
            <a:r>
              <a:rPr lang="en-US" dirty="0" smtClean="0"/>
              <a:t>Regain tradition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841" y="4800600"/>
            <a:ext cx="3074159" cy="204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47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0"/>
            <a:ext cx="7024744" cy="1143000"/>
          </a:xfrm>
        </p:spPr>
        <p:txBody>
          <a:bodyPr/>
          <a:lstStyle/>
          <a:p>
            <a:r>
              <a:rPr lang="en-US" dirty="0" smtClean="0"/>
              <a:t>How Does this Show Up?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3600"/>
            <a:ext cx="6777317" cy="3508977"/>
          </a:xfrm>
        </p:spPr>
        <p:txBody>
          <a:bodyPr/>
          <a:lstStyle/>
          <a:p>
            <a:r>
              <a:rPr lang="en-US" dirty="0" smtClean="0"/>
              <a:t>Questioning ownership of land</a:t>
            </a:r>
          </a:p>
          <a:p>
            <a:pPr lvl="1"/>
            <a:r>
              <a:rPr lang="en-US" dirty="0" smtClean="0"/>
              <a:t>Pine Ridge Shootout</a:t>
            </a:r>
          </a:p>
          <a:p>
            <a:pPr lvl="1"/>
            <a:r>
              <a:rPr lang="en-US" dirty="0" smtClean="0"/>
              <a:t>Wounded Knee</a:t>
            </a:r>
          </a:p>
          <a:p>
            <a:pPr lvl="1"/>
            <a:endParaRPr lang="en-US" dirty="0"/>
          </a:p>
          <a:p>
            <a:r>
              <a:rPr lang="en-US" dirty="0" smtClean="0"/>
              <a:t>Protests</a:t>
            </a:r>
          </a:p>
          <a:p>
            <a:pPr lvl="1"/>
            <a:r>
              <a:rPr lang="en-US" dirty="0" smtClean="0"/>
              <a:t>Alcatraz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302491"/>
            <a:ext cx="2914650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4191000"/>
            <a:ext cx="3333631" cy="224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887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Americans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Harsh lives on reservations</a:t>
            </a:r>
          </a:p>
          <a:p>
            <a:pPr lvl="1"/>
            <a:r>
              <a:rPr lang="en-US" dirty="0" smtClean="0"/>
              <a:t>High suicide rates</a:t>
            </a:r>
          </a:p>
          <a:p>
            <a:pPr lvl="1"/>
            <a:r>
              <a:rPr lang="en-US" dirty="0" smtClean="0"/>
              <a:t>High alcoholism rates</a:t>
            </a:r>
          </a:p>
          <a:p>
            <a:pPr lvl="1"/>
            <a:r>
              <a:rPr lang="en-US" dirty="0" smtClean="0"/>
              <a:t>High unemployment rates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038600"/>
            <a:ext cx="3657600" cy="235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03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Questioning Mascots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476170"/>
            <a:ext cx="3238500" cy="2467429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590800"/>
            <a:ext cx="2667000" cy="2679123"/>
          </a:xfrm>
        </p:spPr>
      </p:pic>
    </p:spTree>
    <p:extLst>
      <p:ext uri="{BB962C8B-B14F-4D97-AF65-F5344CB8AC3E}">
        <p14:creationId xmlns:p14="http://schemas.microsoft.com/office/powerpoint/2010/main" val="1337706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Fighting Stereotypes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4114800"/>
            <a:ext cx="3999998" cy="2175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438400"/>
            <a:ext cx="4038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77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352" y="685800"/>
            <a:ext cx="7024744" cy="1143000"/>
          </a:xfrm>
        </p:spPr>
        <p:txBody>
          <a:bodyPr/>
          <a:lstStyle/>
          <a:p>
            <a:r>
              <a:rPr lang="en-US" dirty="0" smtClean="0"/>
              <a:t>Many 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905000"/>
            <a:ext cx="6248400" cy="439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42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White Europeans gaining land previously “owned” by Native Americans</a:t>
            </a:r>
          </a:p>
          <a:p>
            <a:endParaRPr lang="en-US" dirty="0"/>
          </a:p>
          <a:p>
            <a:pPr lvl="1"/>
            <a:r>
              <a:rPr lang="en-US" dirty="0" smtClean="0"/>
              <a:t>By treaty</a:t>
            </a:r>
          </a:p>
          <a:p>
            <a:pPr lvl="1"/>
            <a:r>
              <a:rPr lang="en-US" dirty="0" smtClean="0"/>
              <a:t>By force</a:t>
            </a:r>
          </a:p>
          <a:p>
            <a:pPr lvl="1"/>
            <a:r>
              <a:rPr lang="en-US" dirty="0" smtClean="0"/>
              <a:t>By broken promises</a:t>
            </a:r>
          </a:p>
        </p:txBody>
      </p:sp>
    </p:spTree>
    <p:extLst>
      <p:ext uri="{BB962C8B-B14F-4D97-AF65-F5344CB8AC3E}">
        <p14:creationId xmlns:p14="http://schemas.microsoft.com/office/powerpoint/2010/main" val="1037006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29699" name="Picture 5" descr="Buffalo Hu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362200"/>
            <a:ext cx="5894388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3" descr="Buffalo Hunt 19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43434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64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Buffalo slaughtered by an industrious hu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90600"/>
            <a:ext cx="7696200" cy="510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20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Buffalo hides piled for ship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40125"/>
            <a:ext cx="7620000" cy="498763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2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Effor</a:t>
            </a:r>
            <a:r>
              <a:rPr lang="en-US" dirty="0" smtClean="0"/>
              <a:t>t to </a:t>
            </a:r>
            <a:r>
              <a:rPr lang="en-US" dirty="0" smtClean="0"/>
              <a:t>Assimilate Indians</a:t>
            </a:r>
            <a:endParaRPr lang="en-US" dirty="0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Definition: To join into mainstream society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Take to White schools</a:t>
            </a:r>
          </a:p>
          <a:p>
            <a:pPr eaLnBrk="1" hangingPunct="1"/>
            <a:r>
              <a:rPr lang="en-US" dirty="0" smtClean="0"/>
              <a:t>Teach Christianity</a:t>
            </a:r>
          </a:p>
          <a:p>
            <a:pPr eaLnBrk="1" hangingPunct="1"/>
            <a:r>
              <a:rPr lang="en-US" dirty="0" smtClean="0"/>
              <a:t>Push White values</a:t>
            </a:r>
          </a:p>
          <a:p>
            <a:pPr lvl="1"/>
            <a:r>
              <a:rPr lang="en-US" dirty="0" smtClean="0"/>
              <a:t>Private ownership of land</a:t>
            </a:r>
          </a:p>
          <a:p>
            <a:pPr lvl="1"/>
            <a:r>
              <a:rPr lang="en-US" dirty="0" smtClean="0"/>
              <a:t>Trade with money</a:t>
            </a:r>
          </a:p>
          <a:p>
            <a:pPr lvl="1"/>
            <a:r>
              <a:rPr lang="en-US" dirty="0" smtClean="0"/>
              <a:t>Farming rather than nomadism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4003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36176" y="762000"/>
            <a:ext cx="7024744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Results of Assimilation</a:t>
            </a:r>
          </a:p>
        </p:txBody>
      </p:sp>
      <p:sp>
        <p:nvSpPr>
          <p:cNvPr id="59395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Reservations, Indian Boarding Schools</a:t>
            </a:r>
          </a:p>
        </p:txBody>
      </p:sp>
      <p:pic>
        <p:nvPicPr>
          <p:cNvPr id="59396" name="Picture 7" descr="0701_0144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352" y="1981200"/>
            <a:ext cx="7239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00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Acculturation of Young Boy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934200" cy="43942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09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65</TotalTime>
  <Words>124</Words>
  <Application>Microsoft Macintosh PowerPoint</Application>
  <PresentationFormat>On-screen Show (4:3)</PresentationFormat>
  <Paragraphs>41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Austin</vt:lpstr>
      <vt:lpstr>Background Knowledge for  Part-Time Indian Study</vt:lpstr>
      <vt:lpstr>Many Nations</vt:lpstr>
      <vt:lpstr>Trend</vt:lpstr>
      <vt:lpstr>PowerPoint Presentation</vt:lpstr>
      <vt:lpstr>PowerPoint Presentation</vt:lpstr>
      <vt:lpstr>PowerPoint Presentation</vt:lpstr>
      <vt:lpstr>Effort to Assimilate Indians</vt:lpstr>
      <vt:lpstr>Results of Assimilation</vt:lpstr>
      <vt:lpstr>PowerPoint Presentation</vt:lpstr>
      <vt:lpstr>Rise of Native Americans</vt:lpstr>
      <vt:lpstr>How Does this Show Up?</vt:lpstr>
      <vt:lpstr>Native Americans Today</vt:lpstr>
      <vt:lpstr>Questioning Mascots</vt:lpstr>
      <vt:lpstr>Fighting Stereotypes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Background Knowledge for  Part-Time Indian Study</dc:title>
  <dc:creator>.</dc:creator>
  <cp:lastModifiedBy>Chris Warner</cp:lastModifiedBy>
  <cp:revision>7</cp:revision>
  <dcterms:created xsi:type="dcterms:W3CDTF">2012-08-23T17:14:26Z</dcterms:created>
  <dcterms:modified xsi:type="dcterms:W3CDTF">2012-08-27T01:52:56Z</dcterms:modified>
</cp:coreProperties>
</file>